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435" r:id="rId5"/>
    <p:sldId id="258" r:id="rId6"/>
    <p:sldId id="2439" r:id="rId7"/>
    <p:sldId id="259" r:id="rId8"/>
    <p:sldId id="2440" r:id="rId9"/>
    <p:sldId id="260" r:id="rId10"/>
    <p:sldId id="2446" r:id="rId11"/>
    <p:sldId id="2441" r:id="rId12"/>
    <p:sldId id="2433" r:id="rId13"/>
    <p:sldId id="2442" r:id="rId14"/>
    <p:sldId id="2443" r:id="rId15"/>
    <p:sldId id="2444" r:id="rId16"/>
    <p:sldId id="2445" r:id="rId17"/>
    <p:sldId id="2447" r:id="rId18"/>
    <p:sldId id="2448" r:id="rId19"/>
    <p:sldId id="2457" r:id="rId20"/>
    <p:sldId id="2451" r:id="rId21"/>
    <p:sldId id="2454" r:id="rId22"/>
    <p:sldId id="2453" r:id="rId23"/>
    <p:sldId id="2450" r:id="rId24"/>
    <p:sldId id="2452" r:id="rId25"/>
    <p:sldId id="2462" r:id="rId26"/>
    <p:sldId id="2463" r:id="rId27"/>
    <p:sldId id="2461" r:id="rId28"/>
    <p:sldId id="2455" r:id="rId29"/>
    <p:sldId id="2449" r:id="rId30"/>
    <p:sldId id="2458" r:id="rId31"/>
    <p:sldId id="2459" r:id="rId32"/>
    <p:sldId id="2460" r:id="rId33"/>
    <p:sldId id="2464" r:id="rId34"/>
    <p:sldId id="2465" r:id="rId35"/>
    <p:sldId id="2436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96E4D-CAF6-5EDF-0021-D743BDE2F41E}" v="55" dt="2020-05-04T15:27:37.919"/>
    <p1510:client id="{2C5C726F-9927-410A-A34E-D98B814AC718}" v="69" dt="2020-05-04T15:31:57.088"/>
    <p1510:client id="{7D151A6F-0947-4E18-A4E4-952C2769C52D}" v="67" dt="2020-05-04T08:44:39.544"/>
    <p1510:client id="{9F5AF942-4E30-015E-2BE0-D46DA84EF9B2}" v="39" dt="2020-05-04T09:41:29.984"/>
    <p1510:client id="{E6C3CCE7-7852-077A-B75C-73B149A5337A}" v="1075" dt="2020-05-04T09:37:1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55BC4A-1BBC-4070-9EFA-669D1A6E94D2}" type="datetime1">
              <a:rPr lang="en-GB" smtClean="0"/>
              <a:t>11/06/2020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37D4B-D6A3-429F-9A0C-651432ECC464}" type="datetime1">
              <a:rPr lang="en-GB" smtClean="0"/>
              <a:pPr/>
              <a:t>11/06/2020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1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49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50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1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79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511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161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547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7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86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17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79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93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75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4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6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3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82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05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19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27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1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5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8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8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8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n-GB" noProof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18" y="2598351"/>
            <a:ext cx="8931161" cy="830649"/>
          </a:xfrm>
        </p:spPr>
        <p:txBody>
          <a:bodyPr rtlCol="0">
            <a:noAutofit/>
          </a:bodyPr>
          <a:lstStyle/>
          <a:p>
            <a:r>
              <a:rPr lang="zh-TW" altLang="en-US" sz="7200" b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人員佈署與調配系統</a:t>
            </a:r>
            <a:endParaRPr lang="en-GB" sz="7200" b="1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0555" y="3946042"/>
            <a:ext cx="3530889" cy="1614249"/>
          </a:xfrm>
        </p:spPr>
        <p:txBody>
          <a:bodyPr rtlCol="0">
            <a:normAutofit fontScale="92500"/>
          </a:bodyPr>
          <a:lstStyle/>
          <a:p>
            <a:r>
              <a:rPr lang="en-MY" altLang="zh-TW"/>
              <a:t>D0745590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蘇子維</a:t>
            </a:r>
            <a:endParaRPr lang="en-MY" altLang="zh-TW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>
                <a:solidFill>
                  <a:schemeClr val="bg1"/>
                </a:solidFill>
              </a:rPr>
              <a:t>D0729436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李煥良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/>
              <a:t>D0783090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吳嘉偉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處理描述(2)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05467059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工作委派單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生成</a:t>
                      </a:r>
                      <a:endParaRPr lang="zh-TW" altLang="en-US"/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457200" marR="0" indent="-4572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繼承部分專案資料</a:t>
                      </a:r>
                      <a:endParaRPr lang="en-MY" altLang="zh-TW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  <a:p>
                      <a:pPr marL="457200" marR="0" indent="-4572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主管部會選擇一群員工來執行這個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工作委派</a:t>
                      </a:r>
                      <a:endParaRPr lang="zh-TW" altLang="en-US" sz="2400" dirty="0"/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主管部會從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這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群員工其中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指派一名為領隊</a:t>
                      </a:r>
                      <a:endParaRPr lang="zh-TW" alt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從員工個人資料匯入員工姓名與ＩＤ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此委派單為自動生成</a:t>
                      </a: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處理描述(3)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8176011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</a:t>
                      </a: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生成後，被選上的領隊有權限進行工作分配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領隊能夠隨時編輯工作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  <a:r>
                        <a:rPr lang="zh-TW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，但不能編輯專案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細節</a:t>
                      </a:r>
                      <a:br>
                        <a:rPr lang="en-MY" altLang="zh-CN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</a:br>
                      <a:r>
                        <a:rPr lang="en-MY" altLang="zh-CN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     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（專案名稱、地點、時間、專案描述、委託單位）</a:t>
                      </a:r>
                      <a:endParaRPr lang="zh-TW" alt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 dirty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 dirty="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43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１.專案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3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7EDA1A85-B042-4366-84BA-145E98EE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8" y="147929"/>
            <a:ext cx="5853830" cy="64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13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１.工作委派單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7" name="圖片 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56D55CB-BF93-4A99-BB0B-95AC1AD9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1718774"/>
            <a:ext cx="9434185" cy="48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</a:t>
            </a:r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MY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的新增、刪除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、修改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45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67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861BD7-6FC5-46F4-8DD8-27F8BFDBF8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806489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1" y="319155"/>
            <a:ext cx="6769886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5443060" y="2354929"/>
            <a:ext cx="66381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讓主管部可以看到各專案的列表，並查看詳細內容以及對專案的修改。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17" y="1488273"/>
            <a:ext cx="819949" cy="8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92AEC-E64B-4534-9C7A-C4EF05B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2322" cy="3075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566439" y="2335135"/>
            <a:ext cx="3514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看到各專案的列表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以及對專案的修改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17" y="1488273"/>
            <a:ext cx="819949" cy="8199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A9F37-E04D-4039-9397-61A22B616143}"/>
              </a:ext>
            </a:extLst>
          </p:cNvPr>
          <p:cNvSpPr/>
          <p:nvPr/>
        </p:nvSpPr>
        <p:spPr>
          <a:xfrm>
            <a:off x="2115127" y="1537854"/>
            <a:ext cx="914400" cy="1251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C1149D-0330-4CDB-8994-2F903B1E7946}"/>
              </a:ext>
            </a:extLst>
          </p:cNvPr>
          <p:cNvSpPr/>
          <p:nvPr/>
        </p:nvSpPr>
        <p:spPr>
          <a:xfrm>
            <a:off x="18472" y="394346"/>
            <a:ext cx="1422400" cy="501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AC45200-0982-4EB9-9942-653D62AC2BFD}"/>
              </a:ext>
            </a:extLst>
          </p:cNvPr>
          <p:cNvSpPr txBox="1">
            <a:spLocks/>
          </p:cNvSpPr>
          <p:nvPr/>
        </p:nvSpPr>
        <p:spPr>
          <a:xfrm>
            <a:off x="5357091" y="319155"/>
            <a:ext cx="6769886" cy="1219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B1EFD-8E20-4428-B63D-63834C56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75709"/>
            <a:ext cx="8546592" cy="3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7158A-9107-4CD6-82A9-938798A1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050B-3F93-45F4-BBE3-4AB6C420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2328"/>
            <a:ext cx="8170646" cy="5010727"/>
          </a:xfrm>
          <a:prstGeom prst="rect">
            <a:avLst/>
          </a:prstGeom>
        </p:spPr>
      </p:pic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335617" y="1717668"/>
            <a:ext cx="3657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3409F-AABF-4E16-BBCA-2245D85BC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299" y="-37606"/>
            <a:ext cx="752858" cy="1317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5D4BB-C026-4A29-90FD-99EEB9B109BD}"/>
              </a:ext>
            </a:extLst>
          </p:cNvPr>
          <p:cNvSpPr/>
          <p:nvPr/>
        </p:nvSpPr>
        <p:spPr>
          <a:xfrm>
            <a:off x="1983333" y="-9713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B67DEDB-B96E-46EA-B8A1-EBCE84C9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1" y="319155"/>
            <a:ext cx="6769886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782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ADDCB-1A57-4936-B555-D16796FE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"/>
            <a:ext cx="8961120" cy="6827520"/>
          </a:xfrm>
          <a:prstGeom prst="rect">
            <a:avLst/>
          </a:prstGeom>
        </p:spPr>
      </p:pic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6278749" y="2176537"/>
            <a:ext cx="55807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可以修改專案的內容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endParaRPr lang="en-MY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刪除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會跳出視窗確認欄，確認後將刪除該專案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D0641B-C028-4961-AECC-92A5C1D1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299" y="-37606"/>
            <a:ext cx="752858" cy="13175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757465-A484-4FCF-B774-90E7ECF15E38}"/>
              </a:ext>
            </a:extLst>
          </p:cNvPr>
          <p:cNvSpPr/>
          <p:nvPr/>
        </p:nvSpPr>
        <p:spPr>
          <a:xfrm>
            <a:off x="1983333" y="399862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87BD1C3-72A9-4DD6-9A5E-631B9EB9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1" y="319155"/>
            <a:ext cx="6769886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77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2" y="368707"/>
            <a:ext cx="3195782" cy="121994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  <a:endParaRPr lang="en-GB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256363" y="1518249"/>
            <a:ext cx="63087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+mn-lt"/>
                <a:cs typeface="+mn-lt"/>
              </a:rPr>
              <a:t>在日常生活中，大大小小的事情都需要人來幫忙，不論是食衣住行上，甚至是展覽、表演...等活動舉辦都能看見人力資源的蹤影。</a:t>
            </a:r>
            <a:endParaRPr lang="zh-TW" altLang="en-US" sz="2800">
              <a:ea typeface="新細明體"/>
              <a:cs typeface="+mn-lt"/>
            </a:endParaRPr>
          </a:p>
          <a:p>
            <a:br>
              <a:rPr lang="zh-TW" altLang="en-US" sz="2800">
                <a:ea typeface="+mn-lt"/>
                <a:cs typeface="+mn-lt"/>
              </a:rPr>
            </a:br>
            <a:r>
              <a:rPr lang="zh-TW" sz="2800">
                <a:ea typeface="+mn-lt"/>
                <a:cs typeface="+mn-lt"/>
              </a:rPr>
              <a:t>當一件事情上需要投入許多資源時，</a:t>
            </a:r>
            <a:endParaRPr lang="zh-TW" altLang="en-US" sz="2800">
              <a:ea typeface="新細明體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這時適度調配員工就顯得更加重要。</a:t>
            </a:r>
            <a:endParaRPr lang="zh-TW" altLang="en-US" sz="2800">
              <a:ea typeface="新細明體"/>
              <a:cs typeface="+mn-lt"/>
            </a:endParaRPr>
          </a:p>
          <a:p>
            <a:endParaRPr lang="zh-TW" altLang="en-US" sz="2800">
              <a:ea typeface="+mn-lt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因此，我們選擇</a:t>
            </a:r>
            <a:r>
              <a:rPr lang="zh-TW" sz="2800" b="1">
                <a:ea typeface="+mn-lt"/>
                <a:cs typeface="+mn-lt"/>
              </a:rPr>
              <a:t>“人員部署與調配系統”</a:t>
            </a:r>
            <a:r>
              <a:rPr lang="zh-TW" sz="2800">
                <a:ea typeface="+mn-lt"/>
                <a:cs typeface="+mn-lt"/>
              </a:rPr>
              <a:t>作為這次的主題。</a:t>
            </a:r>
            <a:endParaRPr lang="zh-TW" sz="28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80" y="369984"/>
            <a:ext cx="667277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主管部功能：新增專案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443060" y="3809137"/>
            <a:ext cx="6462210" cy="1501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進入新增專案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首頁的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在專案管理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92AEC-E64B-4534-9C7A-C4EF05B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81118" cy="336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EAEFE-C9B7-4F73-A830-8DE7FF77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61452-73A1-4558-81E0-FEA3C07AA2C2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7CBE92D0-4EC3-4CAF-9B70-2694EE627EE6}"/>
              </a:ext>
            </a:extLst>
          </p:cNvPr>
          <p:cNvSpPr txBox="1"/>
          <p:nvPr/>
        </p:nvSpPr>
        <p:spPr>
          <a:xfrm>
            <a:off x="5443060" y="2354929"/>
            <a:ext cx="65501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讓主管部將委託資訊新建成專案，並將專案記錄進資料庫。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23AB7-239E-441E-919D-17E053790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" y="3358918"/>
            <a:ext cx="5279136" cy="34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760" y="373532"/>
            <a:ext cx="6691243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主管部功能：新增專案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975927" y="2532731"/>
            <a:ext cx="6139793" cy="316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輸入資料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於表單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填入資料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submit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後，確認內容格式正確，跳出確認欄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『OK』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b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</a:b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『Cancel』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可回到表單再修改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7158A-9107-4CD6-82A9-938798A1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488274"/>
            <a:ext cx="819949" cy="819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85512" y="163663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新增專案</a:t>
            </a:r>
            <a:endParaRPr lang="en-MY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6D344-DB44-4BCF-8F23-E2417EF8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6" y="182009"/>
            <a:ext cx="5578323" cy="620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A9D35-52CD-4BE9-BE00-561F381DC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" t="5530" r="854" b="6027"/>
          <a:stretch/>
        </p:blipFill>
        <p:spPr>
          <a:xfrm>
            <a:off x="2189017" y="5456043"/>
            <a:ext cx="4261929" cy="12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527" y="298301"/>
            <a:ext cx="6709716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7128019" y="1667093"/>
            <a:ext cx="3514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讓主管部可以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看到各員工的列表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以及對專案的修改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54983B-BFE3-4A09-AD9F-8814F4B09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8" t="50468" r="8867" b="11178"/>
          <a:stretch/>
        </p:blipFill>
        <p:spPr>
          <a:xfrm>
            <a:off x="0" y="98882"/>
            <a:ext cx="3633065" cy="26303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A9F37-E04D-4039-9397-61A22B616143}"/>
              </a:ext>
            </a:extLst>
          </p:cNvPr>
          <p:cNvSpPr/>
          <p:nvPr/>
        </p:nvSpPr>
        <p:spPr>
          <a:xfrm>
            <a:off x="610177" y="1041329"/>
            <a:ext cx="914400" cy="1251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52264-2431-419B-AE9F-8887C956C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17" y="3631819"/>
            <a:ext cx="10649712" cy="2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7928734" y="1924268"/>
            <a:ext cx="35147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查看員工詳情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查看員工負責專案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65E08-13FA-456B-AC94-D583CDE59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7"/>
          <a:stretch/>
        </p:blipFill>
        <p:spPr>
          <a:xfrm>
            <a:off x="1" y="200026"/>
            <a:ext cx="7600950" cy="36385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582" y="298301"/>
            <a:ext cx="6746661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A372F-A79D-4C55-AD68-4B02CBFC2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13"/>
          <a:stretch/>
        </p:blipFill>
        <p:spPr>
          <a:xfrm>
            <a:off x="552451" y="4149636"/>
            <a:ext cx="5362574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21" y="411996"/>
            <a:ext cx="6700479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主管部功能：新增員工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975927" y="2532731"/>
            <a:ext cx="6139793" cy="316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輸入資料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於表單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填入資料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submit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後，確認內容格式正確，跳出確認欄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『OK』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員工管理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b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</a:b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『Cancel』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可回到表單再修改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B71B-708F-4FB4-BA8E-994398153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13"/>
          <a:stretch/>
        </p:blipFill>
        <p:spPr>
          <a:xfrm>
            <a:off x="0" y="411996"/>
            <a:ext cx="5362574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主管部功能：行事歷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248186" y="1433603"/>
            <a:ext cx="4678017" cy="205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行事歷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按時間查閱工作情況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點選專案，跳出視窗查看專題內容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E9DD-B212-472A-B4CF-3CDE8558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1164"/>
            <a:ext cx="7315200" cy="47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473" y="298301"/>
            <a:ext cx="668777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主管部功能：派遣地圖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154226" y="1518249"/>
            <a:ext cx="4395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派遣地圖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A2D342D3-A2E6-4A44-A397-B78CDA9295C8}"/>
              </a:ext>
            </a:extLst>
          </p:cNvPr>
          <p:cNvSpPr txBox="1"/>
          <p:nvPr/>
        </p:nvSpPr>
        <p:spPr>
          <a:xfrm>
            <a:off x="7154226" y="2154204"/>
            <a:ext cx="4926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可查看各專案派遣地點的位置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點擊圖標可查看專案詳情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128FF-A2D2-4F1E-9BB0-060DF58967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8800"/>
            <a:ext cx="682567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35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0" y="319566"/>
            <a:ext cx="8063345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27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C8B9E-69F2-4E8E-9237-D7FF64ADEF5C}"/>
              </a:ext>
            </a:extLst>
          </p:cNvPr>
          <p:cNvSpPr/>
          <p:nvPr/>
        </p:nvSpPr>
        <p:spPr>
          <a:xfrm>
            <a:off x="6347158" y="14781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專案管理</a:t>
            </a:r>
            <a:endParaRPr lang="en-MY" sz="2800" b="1" dirty="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5782542" y="2182345"/>
            <a:ext cx="62056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員工可以看到個人負責的專案列表，並查看詳細內容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對自己領隊的專案進行修改。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22C8E-8B71-430B-915B-ACE1FE1A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63" y="1329767"/>
            <a:ext cx="819949" cy="819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30A2D6-F9FC-4695-A52D-E78A881752C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7340"/>
            <a:ext cx="8423565" cy="33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28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335617" y="1717668"/>
            <a:ext cx="3657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查看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可以查看專案詳情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C1E6D-66BE-4644-A4F4-10C64E1C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" b="11961"/>
          <a:stretch/>
        </p:blipFill>
        <p:spPr>
          <a:xfrm>
            <a:off x="596451" y="0"/>
            <a:ext cx="1691787" cy="13023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5D4BB-C026-4A29-90FD-99EEB9B109BD}"/>
              </a:ext>
            </a:extLst>
          </p:cNvPr>
          <p:cNvSpPr/>
          <p:nvPr/>
        </p:nvSpPr>
        <p:spPr>
          <a:xfrm>
            <a:off x="758853" y="678520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82247-E841-4B98-A9C3-31C1A9B0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8" y="1930875"/>
            <a:ext cx="8335617" cy="492712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68CCF2A0-579F-4E44-953E-067D8BD0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0" y="319566"/>
            <a:ext cx="8063345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110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25CEA71-E08B-4B88-91CB-13BD2E965876}"/>
              </a:ext>
            </a:extLst>
          </p:cNvPr>
          <p:cNvSpPr txBox="1"/>
          <p:nvPr/>
        </p:nvSpPr>
        <p:spPr>
          <a:xfrm>
            <a:off x="8496299" y="1470417"/>
            <a:ext cx="34969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該專題的領隊可以：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修改各員工的工作內容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C1E6D-66BE-4644-A4F4-10C64E1C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" b="11961"/>
          <a:stretch/>
        </p:blipFill>
        <p:spPr>
          <a:xfrm>
            <a:off x="2038352" y="27356"/>
            <a:ext cx="1691787" cy="1302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10F655C-6E62-4225-A20D-7D00B537B0C8}"/>
              </a:ext>
            </a:extLst>
          </p:cNvPr>
          <p:cNvSpPr/>
          <p:nvPr/>
        </p:nvSpPr>
        <p:spPr>
          <a:xfrm>
            <a:off x="2884245" y="699785"/>
            <a:ext cx="750341" cy="45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4F54658-AF20-4394-BFDB-415A5477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19566"/>
            <a:ext cx="6105235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領隊功能：專案管理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DF007-257E-4564-9197-2E06DEDE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5949"/>
            <a:ext cx="8339328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563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09" y="419465"/>
            <a:ext cx="3518106" cy="124229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/>
              <a:t>專題內容</a:t>
            </a:r>
            <a:endParaRPr lang="en-GB" b="1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82559-E44C-460D-82BF-D58C7F9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25" y="419465"/>
            <a:ext cx="1596738" cy="1596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3807-B042-4956-A988-11F375FA9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65092">
            <a:off x="2806794" y="1840635"/>
            <a:ext cx="1123409" cy="1123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5AB6D-6446-4A8E-B878-C983BCC0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48" y="2456651"/>
            <a:ext cx="1905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ABF8E-AEEE-4B28-BB8E-7E7764C65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61" y="5591694"/>
            <a:ext cx="1022541" cy="1022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8BAF7-1523-4828-9D64-F38B01C6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36425">
            <a:off x="2160871" y="4369129"/>
            <a:ext cx="1039389" cy="1039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167CFE-27F5-49E4-9DC4-830DBA0E6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38" y="5214663"/>
            <a:ext cx="1022541" cy="1022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F656F5-48A2-4438-86EF-B30838F1B8DD}"/>
              </a:ext>
            </a:extLst>
          </p:cNvPr>
          <p:cNvSpPr txBox="1"/>
          <p:nvPr/>
        </p:nvSpPr>
        <p:spPr>
          <a:xfrm>
            <a:off x="6096000" y="2062163"/>
            <a:ext cx="5956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建立一套人員佈署及動向紀錄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讓主管對員工更有效率的工作分配與調度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同時員工可以在個人行事曆中確認工作規劃</a:t>
            </a:r>
            <a:endParaRPr lang="en-MY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273" y="298301"/>
            <a:ext cx="7383970" cy="1219948"/>
          </a:xfrm>
        </p:spPr>
        <p:txBody>
          <a:bodyPr rtlCol="0">
            <a:noAutofit/>
          </a:bodyPr>
          <a:lstStyle/>
          <a:p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領隊、員工功能：行事歷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">
            <a:extLst>
              <a:ext uri="{FF2B5EF4-FFF2-40B4-BE49-F238E27FC236}">
                <a16:creationId xmlns:a16="http://schemas.microsoft.com/office/drawing/2014/main" id="{C200688F-E642-43D6-89B9-816207F958D6}"/>
              </a:ext>
            </a:extLst>
          </p:cNvPr>
          <p:cNvSpPr txBox="1"/>
          <p:nvPr/>
        </p:nvSpPr>
        <p:spPr>
          <a:xfrm>
            <a:off x="7248186" y="1433603"/>
            <a:ext cx="4678017" cy="205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行事歷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按時間查閱工作情況</a:t>
            </a:r>
            <a:endParaRPr lang="en-MY" altLang="zh-CN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點選專案，跳出視窗查看專題內容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FC2A6-9DA6-4AC9-AA98-E9E11E4C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717668"/>
            <a:ext cx="7049403" cy="47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5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618" y="298301"/>
            <a:ext cx="7956625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領隊、員工功能：派遣地圖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31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7154226" y="1518249"/>
            <a:ext cx="4395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點選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『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派遣地圖</a:t>
            </a:r>
            <a:r>
              <a:rPr lang="en-US" altLang="zh-CN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』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進入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A2D342D3-A2E6-4A44-A397-B78CDA9295C8}"/>
              </a:ext>
            </a:extLst>
          </p:cNvPr>
          <p:cNvSpPr txBox="1"/>
          <p:nvPr/>
        </p:nvSpPr>
        <p:spPr>
          <a:xfrm>
            <a:off x="7154226" y="2154204"/>
            <a:ext cx="492693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可查看個人專案派遣地點的位置</a:t>
            </a:r>
            <a:endParaRPr lang="en-MY" altLang="zh-CN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點擊圖標可查看專案詳情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24253-D1DD-450E-981C-AFECEDF8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1" y="1434407"/>
            <a:ext cx="6687312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99999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GB"/>
              <a:t>感謝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的管理、新增、刪除、修改、查看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2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環境圖</a:t>
            </a:r>
            <a:endParaRPr lang="en-US" altLang="zh-TW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E6AD0B27-5B8F-4731-AF72-33766C62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51" y="1445583"/>
            <a:ext cx="9382043" cy="5406720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rgbClr val="FFFFFF"/>
                </a:solidFill>
                <a:ea typeface="等线 Light"/>
              </a:rPr>
              <a:t>ER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 dirty="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B88D9-3AF4-4649-818E-12184B3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91" y="58017"/>
            <a:ext cx="76962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資料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流程</a:t>
            </a:r>
            <a:r>
              <a:rPr lang="zh-CN" altLang="en-US" sz="2600" b="1" kern="120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pic>
        <p:nvPicPr>
          <p:cNvPr id="3" name="圖片 6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EB30ECE8-A97F-4AED-AD60-089B228B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42" y="241565"/>
            <a:ext cx="6098385" cy="6475863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7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處理描述(1)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71637955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>
                          <a:latin typeface="微軟正黑體 Light"/>
                          <a:ea typeface="微軟正黑體 Light"/>
                        </a:rPr>
                        <a:t>專案建立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微軟正黑體 Light"/>
                        <a:ea typeface="微軟正黑體 Light"/>
                        <a:cs typeface="Gill Sans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</a:t>
                      </a:r>
                      <a:r>
                        <a:rPr lang="zh-CN" altLang="en-US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將工作委託輸入</a:t>
                      </a: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生成專案</a:t>
                      </a:r>
                      <a:endParaRPr lang="zh-TW" altLang="en-US" sz="2400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</a:t>
                      </a:r>
                      <a:r>
                        <a:rPr lang="zh-CN" altLang="en-US" sz="2400" b="0" i="0" u="none" strike="noStrike" noProof="0" dirty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主管部可隨時編輯專案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委託資訊／主管部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 dirty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589_TF55661986" id="{D53D9714-D995-41D7-9C1F-B2393C0350CC}" vid="{7A58297F-CFCF-4EC7-AF07-E46DA50D1F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1810</Words>
  <Application>Microsoft Office PowerPoint</Application>
  <PresentationFormat>Widescreen</PresentationFormat>
  <Paragraphs>235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Gill Sans</vt:lpstr>
      <vt:lpstr>微軟正黑體</vt:lpstr>
      <vt:lpstr>微軟正黑體 Light</vt:lpstr>
      <vt:lpstr>Arial</vt:lpstr>
      <vt:lpstr>Calibri</vt:lpstr>
      <vt:lpstr>Calibri Light</vt:lpstr>
      <vt:lpstr>Office Theme</vt:lpstr>
      <vt:lpstr>人員佈署與調配系統</vt:lpstr>
      <vt:lpstr>專題動機</vt:lpstr>
      <vt:lpstr>專題內容</vt:lpstr>
      <vt:lpstr>使用者要求</vt:lpstr>
      <vt:lpstr>使用者要求</vt:lpstr>
      <vt:lpstr>PowerPoint Presentation</vt:lpstr>
      <vt:lpstr>PowerPoint Presentation</vt:lpstr>
      <vt:lpstr>PowerPoint Presentation</vt:lpstr>
      <vt:lpstr>處理描述(1)</vt:lpstr>
      <vt:lpstr>處理描述(2)</vt:lpstr>
      <vt:lpstr>處理描述(3)</vt:lpstr>
      <vt:lpstr>藍圖</vt:lpstr>
      <vt:lpstr>藍圖</vt:lpstr>
      <vt:lpstr>系統功能</vt:lpstr>
      <vt:lpstr>系統功能</vt:lpstr>
      <vt:lpstr>主管部功能：專案管理</vt:lpstr>
      <vt:lpstr>PowerPoint Presentation</vt:lpstr>
      <vt:lpstr>主管部功能：專案管理</vt:lpstr>
      <vt:lpstr>主管部功能：專案管理</vt:lpstr>
      <vt:lpstr>主管部功能：新增專案</vt:lpstr>
      <vt:lpstr>主管部功能：新增專案</vt:lpstr>
      <vt:lpstr>主管部功能：員工管理</vt:lpstr>
      <vt:lpstr>主管部功能：員工管理</vt:lpstr>
      <vt:lpstr>主管部功能：新增員工</vt:lpstr>
      <vt:lpstr>主管部功能：行事歷</vt:lpstr>
      <vt:lpstr>主管部功能：派遣地圖</vt:lpstr>
      <vt:lpstr>領隊、員工功能：專案管理</vt:lpstr>
      <vt:lpstr>領隊、員工功能：專案管理</vt:lpstr>
      <vt:lpstr>領隊功能：專案管理</vt:lpstr>
      <vt:lpstr>領隊、員工功能：行事歷</vt:lpstr>
      <vt:lpstr>領隊、員工功能：派遣地圖</vt:lpstr>
      <vt:lpstr>感謝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人員佈署與調配系統</dc:title>
  <dc:creator/>
  <cp:lastModifiedBy/>
  <cp:revision>1</cp:revision>
  <dcterms:created xsi:type="dcterms:W3CDTF">2020-04-30T09:46:23Z</dcterms:created>
  <dcterms:modified xsi:type="dcterms:W3CDTF">2020-06-10T17:46:48Z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